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76B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68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4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25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11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195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91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08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467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80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62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2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02634-A68E-4A59-86AD-7D8CC3E49436}" type="datetimeFigureOut">
              <a:rPr lang="pt-BR" smtClean="0"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CB888-8886-4EFF-B948-FE4C66338B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73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26" y="1583128"/>
            <a:ext cx="4181671" cy="3398981"/>
          </a:xfrm>
          <a:prstGeom prst="rect">
            <a:avLst/>
          </a:prstGeom>
          <a:effectLst>
            <a:outerShdw blurRad="6731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345435" y="116931"/>
            <a:ext cx="10917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ld 2.1" panose="00000400000000000000" pitchFamily="2" charset="0"/>
                <a:ea typeface="Adobe Fan Heiti Std B" panose="020B0700000000000000" pitchFamily="34" charset="-128"/>
              </a:rPr>
              <a:t>05 de Outubro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178630" y="1523042"/>
            <a:ext cx="9013370" cy="15388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CENTS MARKER" panose="02000806000000020004" pitchFamily="2" charset="0"/>
              </a:rPr>
              <a:t>DIA DE MOBILIZAÇÃO </a:t>
            </a:r>
          </a:p>
          <a:p>
            <a:pPr algn="ctr"/>
            <a:r>
              <a:rPr lang="pt-BR" sz="2000" spc="600" dirty="0" smtClean="0">
                <a:solidFill>
                  <a:srgbClr val="FFFF00"/>
                </a:solidFill>
                <a:latin typeface="20 CENTS MARKER" panose="02000806000000020004" pitchFamily="2" charset="0"/>
              </a:rPr>
              <a:t>E LUTA CONTRA O </a:t>
            </a:r>
            <a:r>
              <a:rPr lang="pt-BR" sz="2000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CENTS MARKER" panose="02000806000000020004" pitchFamily="2" charset="0"/>
              </a:rPr>
              <a:t>DESMONTE DO ESTADO</a:t>
            </a:r>
            <a:r>
              <a:rPr lang="pt-BR" sz="2000" spc="600" dirty="0" smtClean="0">
                <a:solidFill>
                  <a:schemeClr val="bg1"/>
                </a:solidFill>
                <a:latin typeface="20 CENTS MARKER" panose="02000806000000020004" pitchFamily="2" charset="0"/>
              </a:rPr>
              <a:t> </a:t>
            </a:r>
          </a:p>
          <a:p>
            <a:pPr algn="ctr"/>
            <a:r>
              <a:rPr lang="pt-BR" sz="2000" spc="600" dirty="0" smtClean="0">
                <a:solidFill>
                  <a:srgbClr val="FFFF00"/>
                </a:solidFill>
                <a:latin typeface="20 CENTS MARKER" panose="02000806000000020004" pitchFamily="2" charset="0"/>
              </a:rPr>
              <a:t>E CONTRA A</a:t>
            </a:r>
            <a:r>
              <a:rPr lang="pt-BR" sz="2000" spc="600" dirty="0" smtClean="0">
                <a:solidFill>
                  <a:schemeClr val="bg1"/>
                </a:solidFill>
                <a:latin typeface="20 CENTS MARKER" panose="02000806000000020004" pitchFamily="2" charset="0"/>
              </a:rPr>
              <a:t> </a:t>
            </a:r>
            <a:r>
              <a:rPr lang="pt-BR" sz="2000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0 CENTS MARKER" panose="02000806000000020004" pitchFamily="2" charset="0"/>
              </a:rPr>
              <a:t>LEI DA MORDAÇA</a:t>
            </a:r>
            <a:endParaRPr lang="pt-BR" sz="36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0 CENTS MARKER" panose="02000806000000020004" pitchFamily="2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18" y="5223536"/>
            <a:ext cx="1338768" cy="148406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4459030" y="6085059"/>
            <a:ext cx="6452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spc="300" dirty="0" smtClean="0">
                <a:latin typeface="AndrewScript" panose="00000400000000000000" pitchFamily="2" charset="0"/>
              </a:rPr>
              <a:t>A escola é um espaço de livre pensamento.</a:t>
            </a:r>
          </a:p>
          <a:p>
            <a:pPr algn="ctr"/>
            <a:r>
              <a:rPr lang="pt-BR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rewScript" panose="00000400000000000000" pitchFamily="2" charset="0"/>
              </a:rPr>
              <a:t>#</a:t>
            </a:r>
            <a:r>
              <a:rPr lang="pt-BR" sz="2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rewScript" panose="00000400000000000000" pitchFamily="2" charset="0"/>
              </a:rPr>
              <a:t>NãoàLeidaMordaça</a:t>
            </a:r>
            <a:endParaRPr lang="pt-BR" sz="2400" b="1" spc="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rewScript" panose="00000400000000000000" pitchFamily="2" charset="0"/>
            </a:endParaRPr>
          </a:p>
        </p:txBody>
      </p:sp>
      <p:sp>
        <p:nvSpPr>
          <p:cNvPr id="12" name="CaixaDeTexto 11"/>
          <p:cNvSpPr txBox="1">
            <a:spLocks/>
          </p:cNvSpPr>
          <p:nvPr/>
        </p:nvSpPr>
        <p:spPr>
          <a:xfrm>
            <a:off x="4235824" y="3186667"/>
            <a:ext cx="7485529" cy="2704193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square" tIns="72000" rtlCol="0" anchor="ctr" anchorCtr="0">
            <a:spAutoFit/>
          </a:bodyPr>
          <a:lstStyle/>
          <a:p>
            <a:pPr algn="ctr"/>
            <a:r>
              <a:rPr lang="pt-B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PROGRAMAÇÃO CAMPUS </a:t>
            </a:r>
            <a:r>
              <a:rPr lang="pt-B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---</a:t>
            </a:r>
          </a:p>
          <a:p>
            <a:pPr algn="ctr"/>
            <a: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Local: </a:t>
            </a:r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---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pPr algn="ctr"/>
            <a:endParaRPr lang="pt-BR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pPr algn="ctr"/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pPr algn="ctr"/>
            <a:endParaRPr lang="pt-BR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pPr algn="ctr"/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pPr algn="ctr"/>
            <a:endParaRPr lang="pt-BR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126951" y="1021391"/>
            <a:ext cx="3102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ld 2.1" panose="00000400000000000000" pitchFamily="2" charset="0"/>
              </a:rPr>
              <a:t>Quarta-feira</a:t>
            </a:r>
            <a:endParaRPr lang="pt-BR" sz="20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ld 2.1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37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Adobe Fan Heiti Std B</vt:lpstr>
      <vt:lpstr>20 CENTS MARKER</vt:lpstr>
      <vt:lpstr>AndrewScript</vt:lpstr>
      <vt:lpstr>Arial</vt:lpstr>
      <vt:lpstr>Arnold 2.1</vt:lpstr>
      <vt:lpstr>Calibri</vt:lpstr>
      <vt:lpstr>Calibri Light</vt:lpstr>
      <vt:lpstr>Gill Sans MT Condensed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Paula Cruz</dc:creator>
  <cp:lastModifiedBy>Ana Paula Cruz</cp:lastModifiedBy>
  <cp:revision>20</cp:revision>
  <dcterms:created xsi:type="dcterms:W3CDTF">2016-10-03T17:36:06Z</dcterms:created>
  <dcterms:modified xsi:type="dcterms:W3CDTF">2016-10-04T23:36:00Z</dcterms:modified>
</cp:coreProperties>
</file>